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iipQ9s8KdVUQZUFQj0PNc4Ncsa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6286A7-483D-4705-B1B1-8CD3B8D8CDA3}">
  <a:tblStyle styleId="{506286A7-483D-4705-B1B1-8CD3B8D8CDA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customschemas.google.com/relationships/presentationmetadata" Target="meta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241e3051c_6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6" name="Google Shape;166;g22241e3051c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2241e3051c_6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" name="Google Shape;1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241e3051c_6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5" name="Google Shape;185;g22241e3051c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2241e3051c_6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d199a39b8f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d199a39b8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d199a39b8f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241e3051c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241e3051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2241e3051c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1cd7485ac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1cd7485a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21cd7485ac_1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1cd7485a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1cd7485a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21cd7485ac_1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22966cc87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6" name="Google Shape;156;g2222966cc8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222966cc87_1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381000" y="228600"/>
            <a:ext cx="83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12:	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 Power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1968900" y="1171650"/>
            <a:ext cx="49191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Block Diagram and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escription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926500"/>
            <a:ext cx="8381998" cy="424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241e3051c_6_22"/>
          <p:cNvSpPr txBox="1"/>
          <p:nvPr/>
        </p:nvSpPr>
        <p:spPr>
          <a:xfrm>
            <a:off x="381000" y="228600"/>
            <a:ext cx="83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Subsystem Cont.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Christian Kirk</a:t>
            </a:r>
            <a:endParaRPr/>
          </a:p>
        </p:txBody>
      </p:sp>
      <p:pic>
        <p:nvPicPr>
          <p:cNvPr id="170" name="Google Shape;170;g22241e3051c_6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725" y="1109175"/>
            <a:ext cx="2545425" cy="55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2241e3051c_6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75" y="2582500"/>
            <a:ext cx="2545425" cy="2115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g22241e3051c_6_22"/>
          <p:cNvCxnSpPr/>
          <p:nvPr/>
        </p:nvCxnSpPr>
        <p:spPr>
          <a:xfrm flipH="1" rot="10800000">
            <a:off x="3294250" y="3573700"/>
            <a:ext cx="1767000" cy="30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g22241e3051c_6_22"/>
          <p:cNvSpPr txBox="1"/>
          <p:nvPr/>
        </p:nvSpPr>
        <p:spPr>
          <a:xfrm>
            <a:off x="1320238" y="1966900"/>
            <a:ext cx="9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BLE Server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2241e3051c_6_22"/>
          <p:cNvSpPr txBox="1"/>
          <p:nvPr/>
        </p:nvSpPr>
        <p:spPr>
          <a:xfrm>
            <a:off x="8015975" y="1109175"/>
            <a:ext cx="83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BLE Client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"/>
          <p:cNvSpPr txBox="1"/>
          <p:nvPr/>
        </p:nvSpPr>
        <p:spPr>
          <a:xfrm>
            <a:off x="381000" y="228600"/>
            <a:ext cx="83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12:	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 Power</a:t>
            </a:r>
            <a:endParaRPr/>
          </a:p>
        </p:txBody>
      </p:sp>
      <p:pic>
        <p:nvPicPr>
          <p:cNvPr id="181" name="Google Shape;18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7400"/>
            <a:ext cx="9144000" cy="42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"/>
          <p:cNvSpPr txBox="1"/>
          <p:nvPr/>
        </p:nvSpPr>
        <p:spPr>
          <a:xfrm>
            <a:off x="3064650" y="1058150"/>
            <a:ext cx="25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Execution Plan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241e3051c_6_8"/>
          <p:cNvSpPr txBox="1"/>
          <p:nvPr/>
        </p:nvSpPr>
        <p:spPr>
          <a:xfrm>
            <a:off x="381000" y="228600"/>
            <a:ext cx="83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12:	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 Power</a:t>
            </a:r>
            <a:endParaRPr/>
          </a:p>
        </p:txBody>
      </p:sp>
      <p:sp>
        <p:nvSpPr>
          <p:cNvPr id="189" name="Google Shape;189;g22241e3051c_6_8"/>
          <p:cNvSpPr txBox="1"/>
          <p:nvPr/>
        </p:nvSpPr>
        <p:spPr>
          <a:xfrm>
            <a:off x="3064650" y="1058150"/>
            <a:ext cx="25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Validation Plan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22241e3051c_6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0750"/>
            <a:ext cx="8839201" cy="375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/>
        </p:nvSpPr>
        <p:spPr>
          <a:xfrm>
            <a:off x="381000" y="228600"/>
            <a:ext cx="83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Subsystem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Samuel Tando</a:t>
            </a:r>
            <a:endParaRPr/>
          </a:p>
        </p:txBody>
      </p:sp>
      <p:graphicFrame>
        <p:nvGraphicFramePr>
          <p:cNvPr id="98" name="Google Shape;98;p3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{506286A7-483D-4705-B1B1-8CD3B8D8CDA3}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Designed and simulated AC/DC and Buck Boost &lt;4&gt;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Tested generator output values &lt;1&gt;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Assembled prototype AC/DC &lt;1&gt;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Tested AC/DC output &lt;2&gt;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Research Parts &lt;3&gt;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Need to get voltage regulator, finalize buck boost design.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" name="Google Shape;99;p3"/>
          <p:cNvSpPr txBox="1"/>
          <p:nvPr/>
        </p:nvSpPr>
        <p:spPr>
          <a:xfrm>
            <a:off x="685800" y="3940175"/>
            <a:ext cx="7772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975" y="4274275"/>
            <a:ext cx="4887025" cy="23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75" y="4270850"/>
            <a:ext cx="4887024" cy="231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199a39b8f_0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 Cont.</a:t>
            </a:r>
            <a:endParaRPr/>
          </a:p>
        </p:txBody>
      </p:sp>
      <p:sp>
        <p:nvSpPr>
          <p:cNvPr id="108" name="Google Shape;108;g1d199a39b8f_0_16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Multisim Simulations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AC/DC and Combined circuits</a:t>
            </a:r>
            <a:endParaRPr/>
          </a:p>
        </p:txBody>
      </p:sp>
      <p:pic>
        <p:nvPicPr>
          <p:cNvPr id="109" name="Google Shape;109;g1d199a39b8f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600" y="1875388"/>
            <a:ext cx="4648200" cy="181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d199a39b8f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088" y="4147075"/>
            <a:ext cx="6243828" cy="19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241e3051c_2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 Cont.</a:t>
            </a:r>
            <a:endParaRPr/>
          </a:p>
        </p:txBody>
      </p:sp>
      <p:sp>
        <p:nvSpPr>
          <p:cNvPr id="117" name="Google Shape;117;g22241e3051c_2_0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AC/DC Prototype and generator testing</a:t>
            </a:r>
            <a:endParaRPr/>
          </a:p>
        </p:txBody>
      </p:sp>
      <p:sp>
        <p:nvSpPr>
          <p:cNvPr id="118" name="Google Shape;118;g22241e3051c_2_0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g22241e3051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300" y="1324150"/>
            <a:ext cx="4174409" cy="23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2241e3051c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74850" y="3803000"/>
            <a:ext cx="4710851" cy="264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4"/>
          <p:cNvGraphicFramePr/>
          <p:nvPr/>
        </p:nvGraphicFramePr>
        <p:xfrm>
          <a:off x="449325" y="87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{506286A7-483D-4705-B1B1-8CD3B8D8CDA3}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Accomplishments since the last presentation                               </a:t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0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Wrote Software for Testing Components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&lt;4&gt; hrs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Built Model for Testing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&lt;3&gt; hrs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Finished Preliminary PCB Schematic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&lt;6&gt; hrs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Finished Preliminary PCB Layout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&lt;6&gt; hrs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Supply Power with Wall Adapter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Write Logic Functions for Firmware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Code for Bluetooth Data Transfer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Code for Battery level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Code for Charge Control Signal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4"/>
          <p:cNvSpPr txBox="1"/>
          <p:nvPr/>
        </p:nvSpPr>
        <p:spPr>
          <a:xfrm>
            <a:off x="381000" y="228600"/>
            <a:ext cx="83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MCU Subsystem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Lyndon Li</a:t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165687" y="4075313"/>
            <a:ext cx="2312200" cy="30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225" y="4517490"/>
            <a:ext cx="2718239" cy="220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21cd7485ac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50" y="1468475"/>
            <a:ext cx="4717601" cy="35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21cd7485ac_1_2"/>
          <p:cNvSpPr txBox="1"/>
          <p:nvPr/>
        </p:nvSpPr>
        <p:spPr>
          <a:xfrm>
            <a:off x="0" y="0"/>
            <a:ext cx="755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MCU Subsystem Cont.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Lyndon Li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g221cd7485ac_1_2"/>
          <p:cNvSpPr txBox="1"/>
          <p:nvPr/>
        </p:nvSpPr>
        <p:spPr>
          <a:xfrm>
            <a:off x="503800" y="5932200"/>
            <a:ext cx="592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Test results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Multimeter: .7 - .8 V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MCU: .69 - .71 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221cd7485ac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602" y="1902125"/>
            <a:ext cx="3912800" cy="30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1cd7485ac_1_16"/>
          <p:cNvSpPr txBox="1"/>
          <p:nvPr>
            <p:ph type="ctrTitle"/>
          </p:nvPr>
        </p:nvSpPr>
        <p:spPr>
          <a:xfrm>
            <a:off x="685800" y="814350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MCU Subsystem Cont.</a:t>
            </a:r>
            <a:r>
              <a:rPr lang="en-US" sz="1600"/>
              <a:t> 				</a:t>
            </a:r>
            <a:r>
              <a:rPr lang="en-US" sz="1800"/>
              <a:t>Lyndon Li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g221cd7485ac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6750"/>
            <a:ext cx="3957151" cy="31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21cd7485ac_1_16"/>
          <p:cNvPicPr preferRelativeResize="0"/>
          <p:nvPr/>
        </p:nvPicPr>
        <p:blipFill rotWithShape="1">
          <a:blip r:embed="rId4">
            <a:alphaModFix/>
          </a:blip>
          <a:srcRect b="0" l="8115" r="14599" t="0"/>
          <a:stretch/>
        </p:blipFill>
        <p:spPr>
          <a:xfrm>
            <a:off x="4225825" y="2375050"/>
            <a:ext cx="4625710" cy="385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Google Shape;152;p5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{506286A7-483D-4705-B1B1-8CD3B8D8CDA3}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Accomplishments since the last presentation                               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hrs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landing page UI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app able to run on device emulator and Moto e device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transfer BLE data to Bluetooth sc</a:t>
                      </a:r>
                      <a:r>
                        <a:rPr lang="en-US" sz="1800"/>
                        <a:t>anner app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get Android device connected to ESP32 in our app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display sensor values in the textViews on the landing page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create </a:t>
                      </a:r>
                      <a:r>
                        <a:rPr lang="en-US" sz="1800"/>
                        <a:t>additional app page for user interaction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" name="Google Shape;153;p5"/>
          <p:cNvSpPr txBox="1"/>
          <p:nvPr/>
        </p:nvSpPr>
        <p:spPr>
          <a:xfrm>
            <a:off x="381000" y="228600"/>
            <a:ext cx="83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Subsystem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Christian Kirk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22966cc87_1_6"/>
          <p:cNvSpPr txBox="1"/>
          <p:nvPr/>
        </p:nvSpPr>
        <p:spPr>
          <a:xfrm>
            <a:off x="4222600" y="148725"/>
            <a:ext cx="4610400" cy="92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Subsystem Cont.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Christian Kirk</a:t>
            </a:r>
            <a:endParaRPr/>
          </a:p>
        </p:txBody>
      </p:sp>
      <p:pic>
        <p:nvPicPr>
          <p:cNvPr id="160" name="Google Shape;160;g2222966cc87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50" y="493254"/>
            <a:ext cx="3014075" cy="636474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222966cc87_1_6"/>
          <p:cNvSpPr txBox="1"/>
          <p:nvPr/>
        </p:nvSpPr>
        <p:spPr>
          <a:xfrm>
            <a:off x="828500" y="42675"/>
            <a:ext cx="18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Landing Page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222966cc87_1_6"/>
          <p:cNvSpPr txBox="1"/>
          <p:nvPr/>
        </p:nvSpPr>
        <p:spPr>
          <a:xfrm>
            <a:off x="5415825" y="1909325"/>
            <a:ext cx="23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Interactive Display Page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2222966cc87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625" y="2408375"/>
            <a:ext cx="4538965" cy="40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2012-01-20T14:22:33Z</dcterms:created>
  <dc:creator>Samuel Villareal</dc:creator>
</cp:coreProperties>
</file>